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20BA-7133-4647-B881-4C85050D7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E2B7E-5A66-E64F-A9BC-912A1900C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3FEBE-9E81-1A40-B328-CFD92EA4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705FE-BB5F-EA4E-B52A-D3669839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4DEFD-1484-D745-AF65-45BADC648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05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B62-CA33-0644-BB72-F8CC45255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24FCE4-C78B-9F4F-9394-E886A2D8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DD8C-3247-2E4D-9575-2AC338980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AF396-8599-F543-9F15-186358E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9C9B5-CDA3-5F4D-BC55-D54FE2280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29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F5A1F-6914-A74B-AD82-5B92B56EE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293EB6-4E05-CD46-B442-D229E4DDE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670E3-53A1-DD4F-91C9-641E93C6D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AB906-835D-4442-B1D0-C29CAEFC4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9FE82-33CA-7846-BEBE-40352099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37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4AA59-9359-194D-B927-BFABE8957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44CC7-FD48-5243-9C8C-35AE49429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514D2-F2AE-E142-A62A-7033AA1F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034DB-2CEB-5549-973D-E1C25761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C2427-7743-6945-B0FF-D43BD60B9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2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E8E8D-746D-524F-9D5A-57B22135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B7ED8-EBF3-EB44-B7C5-5F10DA37A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25D78-224C-7E4B-8C1B-AC2234D6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5E1A1-B0E3-6841-B003-1CF55FEE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FCA2A-9313-4F43-BA0A-98540733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6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81A6B-AE87-7D4D-805C-FA4045785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5A0E0-E446-9748-887C-2387CD26C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92700-CD3E-2540-BD92-73F6E585B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111FA-D5CE-D344-83F3-4BBA27939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7DAB-0CFA-104B-A671-6687FD595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F79CF-EA96-534F-B5FE-B7A2B6621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64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19B2-4589-D942-A1FC-A537E5F8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FCA66-8014-D845-A0FB-4C1F67608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440E4-C108-1140-95AC-6CE45A55F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9F1CA9-AFC4-7A46-B894-6F092E7F2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7B2411-7FC1-0247-9998-80F7E927A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2DF18-94E6-C34D-BF7E-70FA43D6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3590AF-F6F7-DC4B-9347-95ABBA9C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F8DD89-4FD9-2247-B3A1-EF723EEA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4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E0B0D-AC51-1243-A56B-60CBBE07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747035-93E3-C942-8BAA-CC34195C2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47964-D5A7-1840-8589-50FCB469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CA43A-668F-0244-BA29-C125AE46B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7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C761AE-7E24-B141-BF20-689923D8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E364A-4FA7-1D42-87D3-2FDAA5640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D358D-6629-A042-B6B8-63B46796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CDDF8-9AB8-954C-96C5-235627F53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31B8-7913-C94A-8147-59D065A70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0D15E-D600-F04E-A499-98061C491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8F0BC-F4D8-A546-954A-D5E926F4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CDFA0-C2C9-4545-B9AA-8055134C1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1B920-6D0A-8348-BA15-BE73D0DD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36F4C-7424-9C4F-A172-28FF493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F495AE-1D02-0241-93B3-F5802CC0E2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3B820-9B6B-3446-A329-013C0D755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B2B38-AB20-BE44-B21D-212133BA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4A7AB-C676-8C4D-9104-426027A49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59FAE-EFB6-754E-AE55-18AF729B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28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E38933-A1AA-3C4B-9EA8-D60BEA924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D5933-21AA-EA41-B0DA-F1E6C2CE8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F068B-9204-8344-990B-52AD6F718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3D747-2402-8B48-950F-3A385389C097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FC81F-32E2-6540-90A8-B3FFC2341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1DFE3-FB23-ED46-8178-DF5E09992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8F580-62D4-8F46-9F43-8755D40B7B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25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5441DBA2-1D35-CE43-9BDD-203F9159D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31" r="1" b="5703"/>
          <a:stretch/>
        </p:blipFill>
        <p:spPr>
          <a:xfrm>
            <a:off x="643467" y="434153"/>
            <a:ext cx="10905066" cy="5721177"/>
          </a:xfrm>
          <a:prstGeom prst="rect">
            <a:avLst/>
          </a:prstGeom>
        </p:spPr>
      </p:pic>
      <p:sp>
        <p:nvSpPr>
          <p:cNvPr id="64" name="Freeform 63">
            <a:extLst>
              <a:ext uri="{FF2B5EF4-FFF2-40B4-BE49-F238E27FC236}">
                <a16:creationId xmlns:a16="http://schemas.microsoft.com/office/drawing/2014/main" id="{FC1626DD-7862-0B49-B841-11139AAD2502}"/>
              </a:ext>
            </a:extLst>
          </p:cNvPr>
          <p:cNvSpPr/>
          <p:nvPr/>
        </p:nvSpPr>
        <p:spPr>
          <a:xfrm>
            <a:off x="6189723" y="1771650"/>
            <a:ext cx="568264" cy="3571875"/>
          </a:xfrm>
          <a:custGeom>
            <a:avLst/>
            <a:gdLst>
              <a:gd name="connsiteX0" fmla="*/ 139639 w 568264"/>
              <a:gd name="connsiteY0" fmla="*/ 3700463 h 3700463"/>
              <a:gd name="connsiteX1" fmla="*/ 25339 w 568264"/>
              <a:gd name="connsiteY1" fmla="*/ 2843213 h 3700463"/>
              <a:gd name="connsiteX2" fmla="*/ 568264 w 568264"/>
              <a:gd name="connsiteY2" fmla="*/ 0 h 3700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264" h="3700463">
                <a:moveTo>
                  <a:pt x="139639" y="3700463"/>
                </a:moveTo>
                <a:cubicBezTo>
                  <a:pt x="46770" y="3580210"/>
                  <a:pt x="-46098" y="3459957"/>
                  <a:pt x="25339" y="2843213"/>
                </a:cubicBezTo>
                <a:cubicBezTo>
                  <a:pt x="96776" y="2226469"/>
                  <a:pt x="332520" y="1113234"/>
                  <a:pt x="568264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FFE0A85D-90F5-BB42-9C28-38AB66239E57}"/>
              </a:ext>
            </a:extLst>
          </p:cNvPr>
          <p:cNvSpPr/>
          <p:nvPr/>
        </p:nvSpPr>
        <p:spPr>
          <a:xfrm>
            <a:off x="6929437" y="214313"/>
            <a:ext cx="1057275" cy="4300537"/>
          </a:xfrm>
          <a:custGeom>
            <a:avLst/>
            <a:gdLst>
              <a:gd name="connsiteX0" fmla="*/ 0 w 1057275"/>
              <a:gd name="connsiteY0" fmla="*/ 4300537 h 4300537"/>
              <a:gd name="connsiteX1" fmla="*/ 157163 w 1057275"/>
              <a:gd name="connsiteY1" fmla="*/ 4100512 h 4300537"/>
              <a:gd name="connsiteX2" fmla="*/ 257175 w 1057275"/>
              <a:gd name="connsiteY2" fmla="*/ 3557587 h 4300537"/>
              <a:gd name="connsiteX3" fmla="*/ 357188 w 1057275"/>
              <a:gd name="connsiteY3" fmla="*/ 1885950 h 4300537"/>
              <a:gd name="connsiteX4" fmla="*/ 1000125 w 1057275"/>
              <a:gd name="connsiteY4" fmla="*/ 100012 h 4300537"/>
              <a:gd name="connsiteX5" fmla="*/ 1000125 w 1057275"/>
              <a:gd name="connsiteY5" fmla="*/ 100012 h 4300537"/>
              <a:gd name="connsiteX6" fmla="*/ 1057275 w 1057275"/>
              <a:gd name="connsiteY6" fmla="*/ 0 h 430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275" h="4300537">
                <a:moveTo>
                  <a:pt x="0" y="4300537"/>
                </a:moveTo>
                <a:cubicBezTo>
                  <a:pt x="57150" y="4262437"/>
                  <a:pt x="114301" y="4224337"/>
                  <a:pt x="157163" y="4100512"/>
                </a:cubicBezTo>
                <a:cubicBezTo>
                  <a:pt x="200025" y="3976687"/>
                  <a:pt x="223838" y="3926681"/>
                  <a:pt x="257175" y="3557587"/>
                </a:cubicBezTo>
                <a:cubicBezTo>
                  <a:pt x="290512" y="3188493"/>
                  <a:pt x="233363" y="2462212"/>
                  <a:pt x="357188" y="1885950"/>
                </a:cubicBezTo>
                <a:cubicBezTo>
                  <a:pt x="481013" y="1309688"/>
                  <a:pt x="1000125" y="100012"/>
                  <a:pt x="1000125" y="100012"/>
                </a:cubicBezTo>
                <a:lnTo>
                  <a:pt x="1000125" y="100012"/>
                </a:lnTo>
                <a:lnTo>
                  <a:pt x="105727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20C2C21A-6F65-A840-97B1-0CC0D576C1CF}"/>
              </a:ext>
            </a:extLst>
          </p:cNvPr>
          <p:cNvSpPr/>
          <p:nvPr/>
        </p:nvSpPr>
        <p:spPr>
          <a:xfrm>
            <a:off x="3314700" y="242888"/>
            <a:ext cx="3171825" cy="5915025"/>
          </a:xfrm>
          <a:custGeom>
            <a:avLst/>
            <a:gdLst>
              <a:gd name="connsiteX0" fmla="*/ 0 w 3171825"/>
              <a:gd name="connsiteY0" fmla="*/ 5915025 h 5915025"/>
              <a:gd name="connsiteX1" fmla="*/ 1143000 w 3171825"/>
              <a:gd name="connsiteY1" fmla="*/ 3871912 h 5915025"/>
              <a:gd name="connsiteX2" fmla="*/ 1428750 w 3171825"/>
              <a:gd name="connsiteY2" fmla="*/ 3157537 h 5915025"/>
              <a:gd name="connsiteX3" fmla="*/ 1700212 w 3171825"/>
              <a:gd name="connsiteY3" fmla="*/ 2428875 h 5915025"/>
              <a:gd name="connsiteX4" fmla="*/ 2557462 w 3171825"/>
              <a:gd name="connsiteY4" fmla="*/ 1271587 h 5915025"/>
              <a:gd name="connsiteX5" fmla="*/ 3171825 w 3171825"/>
              <a:gd name="connsiteY5" fmla="*/ 0 h 5915025"/>
              <a:gd name="connsiteX6" fmla="*/ 3171825 w 3171825"/>
              <a:gd name="connsiteY6" fmla="*/ 0 h 591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1825" h="5915025">
                <a:moveTo>
                  <a:pt x="0" y="5915025"/>
                </a:moveTo>
                <a:cubicBezTo>
                  <a:pt x="452437" y="5123259"/>
                  <a:pt x="904875" y="4331493"/>
                  <a:pt x="1143000" y="3871912"/>
                </a:cubicBezTo>
                <a:cubicBezTo>
                  <a:pt x="1381125" y="3412331"/>
                  <a:pt x="1335881" y="3398043"/>
                  <a:pt x="1428750" y="3157537"/>
                </a:cubicBezTo>
                <a:cubicBezTo>
                  <a:pt x="1521619" y="2917031"/>
                  <a:pt x="1512093" y="2743200"/>
                  <a:pt x="1700212" y="2428875"/>
                </a:cubicBezTo>
                <a:cubicBezTo>
                  <a:pt x="1888331" y="2114550"/>
                  <a:pt x="2312193" y="1676399"/>
                  <a:pt x="2557462" y="1271587"/>
                </a:cubicBezTo>
                <a:cubicBezTo>
                  <a:pt x="2802731" y="866775"/>
                  <a:pt x="3171825" y="0"/>
                  <a:pt x="3171825" y="0"/>
                </a:cubicBezTo>
                <a:lnTo>
                  <a:pt x="317182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ECF1E86-5A59-0B4C-B21E-7D62EAACA3F6}"/>
              </a:ext>
            </a:extLst>
          </p:cNvPr>
          <p:cNvSpPr/>
          <p:nvPr/>
        </p:nvSpPr>
        <p:spPr>
          <a:xfrm>
            <a:off x="5986463" y="71438"/>
            <a:ext cx="1428750" cy="6315075"/>
          </a:xfrm>
          <a:custGeom>
            <a:avLst/>
            <a:gdLst>
              <a:gd name="connsiteX0" fmla="*/ 0 w 1428750"/>
              <a:gd name="connsiteY0" fmla="*/ 6315075 h 6315075"/>
              <a:gd name="connsiteX1" fmla="*/ 528637 w 1428750"/>
              <a:gd name="connsiteY1" fmla="*/ 4772025 h 6315075"/>
              <a:gd name="connsiteX2" fmla="*/ 757237 w 1428750"/>
              <a:gd name="connsiteY2" fmla="*/ 4257675 h 6315075"/>
              <a:gd name="connsiteX3" fmla="*/ 828675 w 1428750"/>
              <a:gd name="connsiteY3" fmla="*/ 3457575 h 6315075"/>
              <a:gd name="connsiteX4" fmla="*/ 900112 w 1428750"/>
              <a:gd name="connsiteY4" fmla="*/ 2743200 h 6315075"/>
              <a:gd name="connsiteX5" fmla="*/ 1428750 w 1428750"/>
              <a:gd name="connsiteY5" fmla="*/ 0 h 63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8750" h="6315075">
                <a:moveTo>
                  <a:pt x="0" y="6315075"/>
                </a:moveTo>
                <a:cubicBezTo>
                  <a:pt x="201215" y="5715000"/>
                  <a:pt x="402431" y="5114925"/>
                  <a:pt x="528637" y="4772025"/>
                </a:cubicBezTo>
                <a:cubicBezTo>
                  <a:pt x="654843" y="4429125"/>
                  <a:pt x="707231" y="4476750"/>
                  <a:pt x="757237" y="4257675"/>
                </a:cubicBezTo>
                <a:cubicBezTo>
                  <a:pt x="807243" y="4038600"/>
                  <a:pt x="804863" y="3709987"/>
                  <a:pt x="828675" y="3457575"/>
                </a:cubicBezTo>
                <a:cubicBezTo>
                  <a:pt x="852487" y="3205163"/>
                  <a:pt x="800100" y="3319462"/>
                  <a:pt x="900112" y="2743200"/>
                </a:cubicBezTo>
                <a:cubicBezTo>
                  <a:pt x="1000125" y="2166937"/>
                  <a:pt x="1214437" y="1083468"/>
                  <a:pt x="1428750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524CBC-9579-D04D-830C-34584766F448}"/>
              </a:ext>
            </a:extLst>
          </p:cNvPr>
          <p:cNvSpPr/>
          <p:nvPr/>
        </p:nvSpPr>
        <p:spPr>
          <a:xfrm rot="17849981">
            <a:off x="2856494" y="4353704"/>
            <a:ext cx="2609681" cy="914400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BDC4CF-0490-3E41-8475-C9C8F1A4B971}"/>
              </a:ext>
            </a:extLst>
          </p:cNvPr>
          <p:cNvSpPr/>
          <p:nvPr/>
        </p:nvSpPr>
        <p:spPr>
          <a:xfrm rot="17849981">
            <a:off x="5496903" y="1460725"/>
            <a:ext cx="656057" cy="480998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79592E-59FE-0248-BCEE-B6BD3BCB86AF}"/>
              </a:ext>
            </a:extLst>
          </p:cNvPr>
          <p:cNvSpPr/>
          <p:nvPr/>
        </p:nvSpPr>
        <p:spPr>
          <a:xfrm rot="19628701">
            <a:off x="6579365" y="1659498"/>
            <a:ext cx="1447336" cy="887481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E0714B-C262-F44A-8633-577E6FA1D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966" y="702670"/>
            <a:ext cx="486013" cy="70267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DB8713-DAEB-C84E-9B5C-684D6A50BE1B}"/>
              </a:ext>
            </a:extLst>
          </p:cNvPr>
          <p:cNvCxnSpPr>
            <a:cxnSpLocks/>
          </p:cNvCxnSpPr>
          <p:nvPr/>
        </p:nvCxnSpPr>
        <p:spPr>
          <a:xfrm>
            <a:off x="7229785" y="6055220"/>
            <a:ext cx="1335024" cy="0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B7B27FC-3589-1E40-8740-85FE33C69E11}"/>
              </a:ext>
            </a:extLst>
          </p:cNvPr>
          <p:cNvCxnSpPr>
            <a:cxnSpLocks/>
          </p:cNvCxnSpPr>
          <p:nvPr/>
        </p:nvCxnSpPr>
        <p:spPr>
          <a:xfrm>
            <a:off x="7190991" y="6055220"/>
            <a:ext cx="667512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76C20A6-EC4E-1A46-9FFB-77B19A50C0EA}"/>
              </a:ext>
            </a:extLst>
          </p:cNvPr>
          <p:cNvSpPr txBox="1"/>
          <p:nvPr/>
        </p:nvSpPr>
        <p:spPr>
          <a:xfrm>
            <a:off x="8163096" y="5785735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2.0 Km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069757-3EE5-7E40-B5DD-79A0F7CF3CBD}"/>
              </a:ext>
            </a:extLst>
          </p:cNvPr>
          <p:cNvSpPr txBox="1"/>
          <p:nvPr/>
        </p:nvSpPr>
        <p:spPr>
          <a:xfrm>
            <a:off x="7742560" y="5784199"/>
            <a:ext cx="591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308B24-C306-8942-B820-3A59D4610DE9}"/>
              </a:ext>
            </a:extLst>
          </p:cNvPr>
          <p:cNvSpPr txBox="1"/>
          <p:nvPr/>
        </p:nvSpPr>
        <p:spPr>
          <a:xfrm>
            <a:off x="2906381" y="1514475"/>
            <a:ext cx="1131616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0786D3-9D31-5342-BF29-776C9CE2277D}"/>
              </a:ext>
            </a:extLst>
          </p:cNvPr>
          <p:cNvSpPr txBox="1"/>
          <p:nvPr/>
        </p:nvSpPr>
        <p:spPr>
          <a:xfrm>
            <a:off x="2834154" y="2506424"/>
            <a:ext cx="12352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Reach Normalized Specific Conductance (</a:t>
            </a:r>
            <a:r>
              <a:rPr lang="el-GR" sz="7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S/cm)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34DA7A-8A95-EA42-AFD3-4B77705EE5BA}"/>
              </a:ext>
            </a:extLst>
          </p:cNvPr>
          <p:cNvSpPr txBox="1"/>
          <p:nvPr/>
        </p:nvSpPr>
        <p:spPr>
          <a:xfrm>
            <a:off x="2906381" y="3093373"/>
            <a:ext cx="1131616" cy="9218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049E59F-538F-0D49-B135-00BB0F7E030B}"/>
              </a:ext>
            </a:extLst>
          </p:cNvPr>
          <p:cNvCxnSpPr>
            <a:cxnSpLocks/>
          </p:cNvCxnSpPr>
          <p:nvPr/>
        </p:nvCxnSpPr>
        <p:spPr>
          <a:xfrm>
            <a:off x="3367616" y="2989597"/>
            <a:ext cx="0" cy="548640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3EDF554-96F0-DD46-BFA7-D85EA43524FD}"/>
              </a:ext>
            </a:extLst>
          </p:cNvPr>
          <p:cNvSpPr txBox="1"/>
          <p:nvPr/>
        </p:nvSpPr>
        <p:spPr>
          <a:xfrm>
            <a:off x="2710000" y="3628302"/>
            <a:ext cx="148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High Angle </a:t>
            </a:r>
          </a:p>
          <a:p>
            <a:pPr algn="ctr"/>
            <a:r>
              <a:rPr lang="en-US" sz="7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930764A-AF5D-4740-9786-2C1D9361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380" y="559067"/>
            <a:ext cx="1813488" cy="11388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A0E1BF-D707-174F-9470-E52C3BC551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18270" r="-9905"/>
          <a:stretch/>
        </p:blipFill>
        <p:spPr>
          <a:xfrm>
            <a:off x="3218494" y="1684834"/>
            <a:ext cx="466526" cy="8094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EAA600-3AD6-564E-ADEF-DBDEDFDC34E1}"/>
              </a:ext>
            </a:extLst>
          </p:cNvPr>
          <p:cNvSpPr txBox="1"/>
          <p:nvPr/>
        </p:nvSpPr>
        <p:spPr>
          <a:xfrm>
            <a:off x="6121174" y="1208317"/>
            <a:ext cx="78064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One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DE8F3C-3852-B44F-8689-F8F1DEEFBD0D}"/>
              </a:ext>
            </a:extLst>
          </p:cNvPr>
          <p:cNvSpPr txBox="1"/>
          <p:nvPr/>
        </p:nvSpPr>
        <p:spPr>
          <a:xfrm>
            <a:off x="7486786" y="2355458"/>
            <a:ext cx="83335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Three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76F5446-769F-F143-B637-AAF697AFCE78}"/>
              </a:ext>
            </a:extLst>
          </p:cNvPr>
          <p:cNvSpPr txBox="1"/>
          <p:nvPr/>
        </p:nvSpPr>
        <p:spPr>
          <a:xfrm>
            <a:off x="4878467" y="4015269"/>
            <a:ext cx="78064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Site Two</a:t>
            </a:r>
          </a:p>
        </p:txBody>
      </p:sp>
    </p:spTree>
    <p:extLst>
      <p:ext uri="{BB962C8B-B14F-4D97-AF65-F5344CB8AC3E}">
        <p14:creationId xmlns:p14="http://schemas.microsoft.com/office/powerpoint/2010/main" val="254397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970A8FF-5921-B74D-95E2-1BD42B476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45" b="5385"/>
          <a:stretch/>
        </p:blipFill>
        <p:spPr>
          <a:xfrm>
            <a:off x="1285876" y="426672"/>
            <a:ext cx="9580962" cy="5731241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B6F6BE35-26D8-3345-85B2-6F5FF1FBB92A}"/>
              </a:ext>
            </a:extLst>
          </p:cNvPr>
          <p:cNvSpPr/>
          <p:nvPr/>
        </p:nvSpPr>
        <p:spPr>
          <a:xfrm>
            <a:off x="6189723" y="1771650"/>
            <a:ext cx="568264" cy="3571875"/>
          </a:xfrm>
          <a:custGeom>
            <a:avLst/>
            <a:gdLst>
              <a:gd name="connsiteX0" fmla="*/ 139639 w 568264"/>
              <a:gd name="connsiteY0" fmla="*/ 3700463 h 3700463"/>
              <a:gd name="connsiteX1" fmla="*/ 25339 w 568264"/>
              <a:gd name="connsiteY1" fmla="*/ 2843213 h 3700463"/>
              <a:gd name="connsiteX2" fmla="*/ 568264 w 568264"/>
              <a:gd name="connsiteY2" fmla="*/ 0 h 3700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264" h="3700463">
                <a:moveTo>
                  <a:pt x="139639" y="3700463"/>
                </a:moveTo>
                <a:cubicBezTo>
                  <a:pt x="46770" y="3580210"/>
                  <a:pt x="-46098" y="3459957"/>
                  <a:pt x="25339" y="2843213"/>
                </a:cubicBezTo>
                <a:cubicBezTo>
                  <a:pt x="96776" y="2226469"/>
                  <a:pt x="332520" y="1113234"/>
                  <a:pt x="568264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7BD1128-926F-4942-A2EE-EF8A0EC5C330}"/>
              </a:ext>
            </a:extLst>
          </p:cNvPr>
          <p:cNvSpPr/>
          <p:nvPr/>
        </p:nvSpPr>
        <p:spPr>
          <a:xfrm>
            <a:off x="6929437" y="214313"/>
            <a:ext cx="1057275" cy="4300537"/>
          </a:xfrm>
          <a:custGeom>
            <a:avLst/>
            <a:gdLst>
              <a:gd name="connsiteX0" fmla="*/ 0 w 1057275"/>
              <a:gd name="connsiteY0" fmla="*/ 4300537 h 4300537"/>
              <a:gd name="connsiteX1" fmla="*/ 157163 w 1057275"/>
              <a:gd name="connsiteY1" fmla="*/ 4100512 h 4300537"/>
              <a:gd name="connsiteX2" fmla="*/ 257175 w 1057275"/>
              <a:gd name="connsiteY2" fmla="*/ 3557587 h 4300537"/>
              <a:gd name="connsiteX3" fmla="*/ 357188 w 1057275"/>
              <a:gd name="connsiteY3" fmla="*/ 1885950 h 4300537"/>
              <a:gd name="connsiteX4" fmla="*/ 1000125 w 1057275"/>
              <a:gd name="connsiteY4" fmla="*/ 100012 h 4300537"/>
              <a:gd name="connsiteX5" fmla="*/ 1000125 w 1057275"/>
              <a:gd name="connsiteY5" fmla="*/ 100012 h 4300537"/>
              <a:gd name="connsiteX6" fmla="*/ 1057275 w 1057275"/>
              <a:gd name="connsiteY6" fmla="*/ 0 h 4300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275" h="4300537">
                <a:moveTo>
                  <a:pt x="0" y="4300537"/>
                </a:moveTo>
                <a:cubicBezTo>
                  <a:pt x="57150" y="4262437"/>
                  <a:pt x="114301" y="4224337"/>
                  <a:pt x="157163" y="4100512"/>
                </a:cubicBezTo>
                <a:cubicBezTo>
                  <a:pt x="200025" y="3976687"/>
                  <a:pt x="223838" y="3926681"/>
                  <a:pt x="257175" y="3557587"/>
                </a:cubicBezTo>
                <a:cubicBezTo>
                  <a:pt x="290512" y="3188493"/>
                  <a:pt x="233363" y="2462212"/>
                  <a:pt x="357188" y="1885950"/>
                </a:cubicBezTo>
                <a:cubicBezTo>
                  <a:pt x="481013" y="1309688"/>
                  <a:pt x="1000125" y="100012"/>
                  <a:pt x="1000125" y="100012"/>
                </a:cubicBezTo>
                <a:lnTo>
                  <a:pt x="1000125" y="100012"/>
                </a:lnTo>
                <a:lnTo>
                  <a:pt x="105727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22B26CA-1A1D-BC4D-8943-F1F6F5070916}"/>
              </a:ext>
            </a:extLst>
          </p:cNvPr>
          <p:cNvSpPr/>
          <p:nvPr/>
        </p:nvSpPr>
        <p:spPr>
          <a:xfrm>
            <a:off x="3314700" y="242888"/>
            <a:ext cx="3171825" cy="5915025"/>
          </a:xfrm>
          <a:custGeom>
            <a:avLst/>
            <a:gdLst>
              <a:gd name="connsiteX0" fmla="*/ 0 w 3171825"/>
              <a:gd name="connsiteY0" fmla="*/ 5915025 h 5915025"/>
              <a:gd name="connsiteX1" fmla="*/ 1143000 w 3171825"/>
              <a:gd name="connsiteY1" fmla="*/ 3871912 h 5915025"/>
              <a:gd name="connsiteX2" fmla="*/ 1428750 w 3171825"/>
              <a:gd name="connsiteY2" fmla="*/ 3157537 h 5915025"/>
              <a:gd name="connsiteX3" fmla="*/ 1700212 w 3171825"/>
              <a:gd name="connsiteY3" fmla="*/ 2428875 h 5915025"/>
              <a:gd name="connsiteX4" fmla="*/ 2557462 w 3171825"/>
              <a:gd name="connsiteY4" fmla="*/ 1271587 h 5915025"/>
              <a:gd name="connsiteX5" fmla="*/ 3171825 w 3171825"/>
              <a:gd name="connsiteY5" fmla="*/ 0 h 5915025"/>
              <a:gd name="connsiteX6" fmla="*/ 3171825 w 3171825"/>
              <a:gd name="connsiteY6" fmla="*/ 0 h 591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1825" h="5915025">
                <a:moveTo>
                  <a:pt x="0" y="5915025"/>
                </a:moveTo>
                <a:cubicBezTo>
                  <a:pt x="452437" y="5123259"/>
                  <a:pt x="904875" y="4331493"/>
                  <a:pt x="1143000" y="3871912"/>
                </a:cubicBezTo>
                <a:cubicBezTo>
                  <a:pt x="1381125" y="3412331"/>
                  <a:pt x="1335881" y="3398043"/>
                  <a:pt x="1428750" y="3157537"/>
                </a:cubicBezTo>
                <a:cubicBezTo>
                  <a:pt x="1521619" y="2917031"/>
                  <a:pt x="1512093" y="2743200"/>
                  <a:pt x="1700212" y="2428875"/>
                </a:cubicBezTo>
                <a:cubicBezTo>
                  <a:pt x="1888331" y="2114550"/>
                  <a:pt x="2312193" y="1676399"/>
                  <a:pt x="2557462" y="1271587"/>
                </a:cubicBezTo>
                <a:cubicBezTo>
                  <a:pt x="2802731" y="866775"/>
                  <a:pt x="3171825" y="0"/>
                  <a:pt x="3171825" y="0"/>
                </a:cubicBezTo>
                <a:lnTo>
                  <a:pt x="3171825" y="0"/>
                </a:ln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93E0C6F-320E-A045-8EC8-DC01D3F91A90}"/>
              </a:ext>
            </a:extLst>
          </p:cNvPr>
          <p:cNvSpPr/>
          <p:nvPr/>
        </p:nvSpPr>
        <p:spPr>
          <a:xfrm>
            <a:off x="5986463" y="71438"/>
            <a:ext cx="1428750" cy="6315075"/>
          </a:xfrm>
          <a:custGeom>
            <a:avLst/>
            <a:gdLst>
              <a:gd name="connsiteX0" fmla="*/ 0 w 1428750"/>
              <a:gd name="connsiteY0" fmla="*/ 6315075 h 6315075"/>
              <a:gd name="connsiteX1" fmla="*/ 528637 w 1428750"/>
              <a:gd name="connsiteY1" fmla="*/ 4772025 h 6315075"/>
              <a:gd name="connsiteX2" fmla="*/ 757237 w 1428750"/>
              <a:gd name="connsiteY2" fmla="*/ 4257675 h 6315075"/>
              <a:gd name="connsiteX3" fmla="*/ 828675 w 1428750"/>
              <a:gd name="connsiteY3" fmla="*/ 3457575 h 6315075"/>
              <a:gd name="connsiteX4" fmla="*/ 900112 w 1428750"/>
              <a:gd name="connsiteY4" fmla="*/ 2743200 h 6315075"/>
              <a:gd name="connsiteX5" fmla="*/ 1428750 w 1428750"/>
              <a:gd name="connsiteY5" fmla="*/ 0 h 631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8750" h="6315075">
                <a:moveTo>
                  <a:pt x="0" y="6315075"/>
                </a:moveTo>
                <a:cubicBezTo>
                  <a:pt x="201215" y="5715000"/>
                  <a:pt x="402431" y="5114925"/>
                  <a:pt x="528637" y="4772025"/>
                </a:cubicBezTo>
                <a:cubicBezTo>
                  <a:pt x="654843" y="4429125"/>
                  <a:pt x="707231" y="4476750"/>
                  <a:pt x="757237" y="4257675"/>
                </a:cubicBezTo>
                <a:cubicBezTo>
                  <a:pt x="807243" y="4038600"/>
                  <a:pt x="804863" y="3709987"/>
                  <a:pt x="828675" y="3457575"/>
                </a:cubicBezTo>
                <a:cubicBezTo>
                  <a:pt x="852487" y="3205163"/>
                  <a:pt x="800100" y="3319462"/>
                  <a:pt x="900112" y="2743200"/>
                </a:cubicBezTo>
                <a:cubicBezTo>
                  <a:pt x="1000125" y="2166937"/>
                  <a:pt x="1214437" y="1083468"/>
                  <a:pt x="1428750" y="0"/>
                </a:cubicBezTo>
              </a:path>
            </a:pathLst>
          </a:custGeom>
          <a:noFill/>
          <a:ln w="101600" cap="rnd">
            <a:solidFill>
              <a:schemeClr val="tx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87D00A-69D8-6F42-9A84-E852B84D5E67}"/>
              </a:ext>
            </a:extLst>
          </p:cNvPr>
          <p:cNvSpPr/>
          <p:nvPr/>
        </p:nvSpPr>
        <p:spPr>
          <a:xfrm rot="17849981">
            <a:off x="2856494" y="4353704"/>
            <a:ext cx="2609681" cy="914400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784564-3D4F-0442-A95A-CBB70A1E7E29}"/>
              </a:ext>
            </a:extLst>
          </p:cNvPr>
          <p:cNvSpPr/>
          <p:nvPr/>
        </p:nvSpPr>
        <p:spPr>
          <a:xfrm rot="17849981">
            <a:off x="5496903" y="1460725"/>
            <a:ext cx="656057" cy="480998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4DA476-DF87-E14E-BC9F-496985921E70}"/>
              </a:ext>
            </a:extLst>
          </p:cNvPr>
          <p:cNvSpPr/>
          <p:nvPr/>
        </p:nvSpPr>
        <p:spPr>
          <a:xfrm rot="19628701">
            <a:off x="6579365" y="1659498"/>
            <a:ext cx="1447336" cy="887481"/>
          </a:xfrm>
          <a:prstGeom prst="rect">
            <a:avLst/>
          </a:prstGeom>
          <a:noFill/>
          <a:ln w="8890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13A90B-35DB-AE48-B2D5-1147A89D5549}"/>
              </a:ext>
            </a:extLst>
          </p:cNvPr>
          <p:cNvSpPr txBox="1"/>
          <p:nvPr/>
        </p:nvSpPr>
        <p:spPr>
          <a:xfrm>
            <a:off x="2918228" y="544918"/>
            <a:ext cx="2028825" cy="15859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9311E5-23AF-264A-BAD2-39D9CD8E8E12}"/>
              </a:ext>
            </a:extLst>
          </p:cNvPr>
          <p:cNvSpPr txBox="1"/>
          <p:nvPr/>
        </p:nvSpPr>
        <p:spPr>
          <a:xfrm>
            <a:off x="3703134" y="1083765"/>
            <a:ext cx="14858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= High Angle </a:t>
            </a:r>
          </a:p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Fault Zone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54026CD-12CD-3C4E-BAED-E1C36FC4D298}"/>
              </a:ext>
            </a:extLst>
          </p:cNvPr>
          <p:cNvCxnSpPr>
            <a:cxnSpLocks/>
          </p:cNvCxnSpPr>
          <p:nvPr/>
        </p:nvCxnSpPr>
        <p:spPr>
          <a:xfrm>
            <a:off x="3917657" y="902731"/>
            <a:ext cx="0" cy="792956"/>
          </a:xfrm>
          <a:prstGeom prst="line">
            <a:avLst/>
          </a:prstGeom>
          <a:ln w="101600" cap="rnd">
            <a:solidFill>
              <a:schemeClr val="tx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41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28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Tadd Bindas</dc:creator>
  <cp:lastModifiedBy>Bindas, Tadd Nicholas</cp:lastModifiedBy>
  <cp:revision>13</cp:revision>
  <dcterms:created xsi:type="dcterms:W3CDTF">2019-03-10T21:21:21Z</dcterms:created>
  <dcterms:modified xsi:type="dcterms:W3CDTF">2020-05-25T00:47:40Z</dcterms:modified>
</cp:coreProperties>
</file>